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82037-7F60-4911-954E-E5BC8EA813B3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E6A1E-A8CB-4B26-B22A-5A37F0BD3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20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E6A1E-A8CB-4B26-B22A-5A37F0BD3C3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31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7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8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3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9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4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4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44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4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1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6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26BD-C7C4-4A62-B0C9-2A985E599A5B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039A28-0639-4FDB-BCEC-5C37BB47E21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EFC5-029D-2FD2-4FB0-10CBC63AA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9047"/>
            <a:ext cx="9144000" cy="1649691"/>
          </a:xfrm>
        </p:spPr>
        <p:txBody>
          <a:bodyPr>
            <a:normAutofit/>
          </a:bodyPr>
          <a:lstStyle/>
          <a:p>
            <a:pPr algn="ctr"/>
            <a:r>
              <a:rPr lang="en-IN" sz="7200" dirty="0">
                <a:solidFill>
                  <a:srgbClr val="FF0000"/>
                </a:solidFill>
                <a:latin typeface="Algerian" panose="04020705040A02060702" pitchFamily="82" charset="0"/>
              </a:rPr>
              <a:t>SYLLOGISM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40F83-77C0-D29E-092D-F74EF3D38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7963" y="2262434"/>
            <a:ext cx="12122869" cy="4440024"/>
          </a:xfrm>
        </p:spPr>
        <p:txBody>
          <a:bodyPr/>
          <a:lstStyle/>
          <a:p>
            <a:pPr algn="ctr"/>
            <a:r>
              <a:rPr lang="en-IN" sz="2400" i="1" dirty="0">
                <a:latin typeface="+mj-lt"/>
              </a:rPr>
              <a:t>      The  Art Of Logical Thinking…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                                                                                                                                                  </a:t>
            </a:r>
          </a:p>
          <a:p>
            <a:endParaRPr lang="en-IN" b="1" dirty="0"/>
          </a:p>
          <a:p>
            <a:r>
              <a:rPr lang="en-IN" b="1" dirty="0"/>
              <a:t>                                                                                                                                                       By- Sakshi Tiwari</a:t>
            </a:r>
          </a:p>
        </p:txBody>
      </p:sp>
    </p:spTree>
    <p:extLst>
      <p:ext uri="{BB962C8B-B14F-4D97-AF65-F5344CB8AC3E}">
        <p14:creationId xmlns:p14="http://schemas.microsoft.com/office/powerpoint/2010/main" val="330370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D976-6DD4-0C85-5ABA-277C4CDD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39365"/>
            <a:ext cx="9603275" cy="961534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2) Some </a:t>
            </a:r>
            <a:r>
              <a:rPr lang="en-IN" dirty="0" err="1">
                <a:solidFill>
                  <a:srgbClr val="FF0000"/>
                </a:solidFill>
              </a:rPr>
              <a:t>CasE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6A857-8F8C-7A40-18CF-D86DAC9E0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666" y="857840"/>
            <a:ext cx="5838334" cy="5297864"/>
          </a:xfrm>
        </p:spPr>
      </p:pic>
    </p:spTree>
    <p:extLst>
      <p:ext uri="{BB962C8B-B14F-4D97-AF65-F5344CB8AC3E}">
        <p14:creationId xmlns:p14="http://schemas.microsoft.com/office/powerpoint/2010/main" val="35089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AE29-6D30-760F-1E08-74BAF998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77073"/>
            <a:ext cx="9603275" cy="820131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3) Some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9C6C3-1053-B99B-1CF5-6874449E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666" y="867266"/>
            <a:ext cx="5838334" cy="5279010"/>
          </a:xfrm>
        </p:spPr>
      </p:pic>
    </p:spTree>
    <p:extLst>
      <p:ext uri="{BB962C8B-B14F-4D97-AF65-F5344CB8AC3E}">
        <p14:creationId xmlns:p14="http://schemas.microsoft.com/office/powerpoint/2010/main" val="162857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3B5-777C-D8D9-B88C-0145C64E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24207"/>
            <a:ext cx="9603275" cy="810704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4) No </a:t>
            </a:r>
            <a:r>
              <a:rPr lang="en-IN" dirty="0" err="1">
                <a:solidFill>
                  <a:srgbClr val="FF0000"/>
                </a:solidFill>
              </a:rPr>
              <a:t>CasE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02E30-4D47-4B52-3D88-13F087A6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2775" y="1018095"/>
            <a:ext cx="5659225" cy="5118754"/>
          </a:xfrm>
        </p:spPr>
      </p:pic>
    </p:spTree>
    <p:extLst>
      <p:ext uri="{BB962C8B-B14F-4D97-AF65-F5344CB8AC3E}">
        <p14:creationId xmlns:p14="http://schemas.microsoft.com/office/powerpoint/2010/main" val="125589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FA25-0288-5D84-637F-7F0C1C7B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95927"/>
            <a:ext cx="9603275" cy="75414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* Possibility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8A557-CEDD-81A7-3B0C-E3B3502CB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640" y="1074657"/>
            <a:ext cx="5706359" cy="5071620"/>
          </a:xfrm>
        </p:spPr>
      </p:pic>
    </p:spTree>
    <p:extLst>
      <p:ext uri="{BB962C8B-B14F-4D97-AF65-F5344CB8AC3E}">
        <p14:creationId xmlns:p14="http://schemas.microsoft.com/office/powerpoint/2010/main" val="130546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2622-BCC7-19BC-9F28-23CDC794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404594"/>
            <a:ext cx="10515600" cy="514703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* Only few case / Only a few case</a:t>
            </a:r>
            <a:br>
              <a:rPr lang="en-IN" dirty="0"/>
            </a:br>
            <a:br>
              <a:rPr lang="en-IN" dirty="0"/>
            </a:br>
            <a:r>
              <a:rPr lang="en-IN" sz="2400" dirty="0"/>
              <a:t>Y-&gt;Z ( Some +Some not) [ </a:t>
            </a:r>
            <a:r>
              <a:rPr lang="en-IN" sz="2400" dirty="0">
                <a:highlight>
                  <a:srgbClr val="FFFF00"/>
                </a:highlight>
              </a:rPr>
              <a:t>ALWAYS TRUE</a:t>
            </a:r>
            <a:r>
              <a:rPr lang="en-IN" sz="2400" dirty="0"/>
              <a:t>]</a:t>
            </a:r>
            <a:br>
              <a:rPr lang="en-IN" sz="2400" dirty="0"/>
            </a:br>
            <a:r>
              <a:rPr lang="en-IN" sz="2400" dirty="0"/>
              <a:t>z-&gt;Y (some -----&gt; </a:t>
            </a:r>
            <a:r>
              <a:rPr lang="en-IN" sz="2400" dirty="0">
                <a:highlight>
                  <a:srgbClr val="FFFF00"/>
                </a:highlight>
              </a:rPr>
              <a:t>true</a:t>
            </a:r>
            <a:r>
              <a:rPr lang="en-IN" sz="2400" dirty="0"/>
              <a:t>,</a:t>
            </a:r>
            <a:br>
              <a:rPr lang="en-IN" sz="2400" dirty="0"/>
            </a:br>
            <a:r>
              <a:rPr lang="en-IN" sz="2400" dirty="0"/>
              <a:t>          some not-------&gt; </a:t>
            </a:r>
            <a:r>
              <a:rPr lang="en-IN" sz="2400" dirty="0">
                <a:highlight>
                  <a:srgbClr val="FFFF00"/>
                </a:highlight>
              </a:rPr>
              <a:t>false</a:t>
            </a:r>
            <a:r>
              <a:rPr lang="en-IN" sz="2400" dirty="0"/>
              <a:t>)</a:t>
            </a:r>
            <a:br>
              <a:rPr lang="en-IN" sz="2400" dirty="0"/>
            </a:br>
            <a:r>
              <a:rPr lang="en-IN" sz="2400" dirty="0"/>
              <a:t>    </a:t>
            </a:r>
            <a:br>
              <a:rPr lang="en-IN" sz="2400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6FE50-6646-D8FF-F00D-07DD8C00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2458" y="1881219"/>
            <a:ext cx="5420411" cy="4255630"/>
          </a:xfrm>
        </p:spPr>
      </p:pic>
    </p:spTree>
    <p:extLst>
      <p:ext uri="{BB962C8B-B14F-4D97-AF65-F5344CB8AC3E}">
        <p14:creationId xmlns:p14="http://schemas.microsoft.com/office/powerpoint/2010/main" val="86980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8EF3-E60D-484E-CF9D-C245F0B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*Only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A74B1-A2EC-3D1E-1C3F-F0D403635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4177" y="1300899"/>
            <a:ext cx="5517822" cy="4835950"/>
          </a:xfrm>
        </p:spPr>
      </p:pic>
    </p:spTree>
    <p:extLst>
      <p:ext uri="{BB962C8B-B14F-4D97-AF65-F5344CB8AC3E}">
        <p14:creationId xmlns:p14="http://schemas.microsoft.com/office/powerpoint/2010/main" val="377731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3136-E5C9-ABB3-9082-6F9C72C2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*Either 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A37AD-BD0F-5D14-A94B-34AEDD734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338606"/>
            <a:ext cx="9603275" cy="4826523"/>
          </a:xfrm>
        </p:spPr>
      </p:pic>
    </p:spTree>
    <p:extLst>
      <p:ext uri="{BB962C8B-B14F-4D97-AF65-F5344CB8AC3E}">
        <p14:creationId xmlns:p14="http://schemas.microsoft.com/office/powerpoint/2010/main" val="343702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F878-C5FE-2E16-5532-56904B7F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Continued……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B8091-0231-6C32-F6BF-E7E4D79C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922" y="1366888"/>
            <a:ext cx="5678078" cy="4817096"/>
          </a:xfrm>
        </p:spPr>
      </p:pic>
    </p:spTree>
    <p:extLst>
      <p:ext uri="{BB962C8B-B14F-4D97-AF65-F5344CB8AC3E}">
        <p14:creationId xmlns:p14="http://schemas.microsoft.com/office/powerpoint/2010/main" val="354918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7CDF-AE29-6DD5-4450-C15085FC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71" y="2505010"/>
            <a:ext cx="10515600" cy="1067749"/>
          </a:xfrm>
        </p:spPr>
        <p:txBody>
          <a:bodyPr>
            <a:noAutofit/>
          </a:bodyPr>
          <a:lstStyle/>
          <a:p>
            <a:pPr algn="ctr"/>
            <a:r>
              <a:rPr lang="en-IN" sz="8800" dirty="0">
                <a:solidFill>
                  <a:srgbClr val="FF0000"/>
                </a:solidFill>
                <a:latin typeface="Algerian" panose="04020705040A02060702" pitchFamily="8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2369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BD83-6725-6A08-7ECD-ABEC0A39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is Syllogism?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E140-9FA3-3FF3-5852-402836E4B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05959"/>
          </a:xfrm>
        </p:spPr>
        <p:txBody>
          <a:bodyPr>
            <a:normAutofit/>
          </a:bodyPr>
          <a:lstStyle/>
          <a:p>
            <a:r>
              <a:rPr lang="en-IN" sz="2800" dirty="0"/>
              <a:t> In Syllogism we have the ‘Statements’ and the ‘Conclusions’</a:t>
            </a:r>
          </a:p>
          <a:p>
            <a:r>
              <a:rPr lang="en-IN" sz="2800" dirty="0"/>
              <a:t> The challenge in to check whether the given conclusions are valid to the given statements or not</a:t>
            </a:r>
          </a:p>
          <a:p>
            <a:r>
              <a:rPr lang="en-IN" sz="2800" dirty="0"/>
              <a:t> The best way to learn Syllogism is through  the Venn Diagram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0006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F850-16DF-23A6-9464-1560EE9C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Types of Syllogism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2426-C9A6-071E-855E-69A1C822B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1) Direct Syllogism</a:t>
            </a:r>
          </a:p>
          <a:p>
            <a:r>
              <a:rPr lang="en-IN" sz="3600" dirty="0"/>
              <a:t>2) Reverse Syllogism</a:t>
            </a:r>
          </a:p>
          <a:p>
            <a:r>
              <a:rPr lang="en-IN" sz="3600" dirty="0"/>
              <a:t>3) Coded Syllogism</a:t>
            </a:r>
          </a:p>
          <a:p>
            <a:r>
              <a:rPr lang="en-IN" sz="3600" dirty="0"/>
              <a:t>4) X-Y Syllogism</a:t>
            </a:r>
          </a:p>
        </p:txBody>
      </p:sp>
    </p:spTree>
    <p:extLst>
      <p:ext uri="{BB962C8B-B14F-4D97-AF65-F5344CB8AC3E}">
        <p14:creationId xmlns:p14="http://schemas.microsoft.com/office/powerpoint/2010/main" val="2515185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9A4-DCC3-2F6F-F493-FA60420B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Cases of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372C5-1153-575A-DC06-1DF6D21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756"/>
            <a:ext cx="10515600" cy="552410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1) ALL                                                                            2) Some</a:t>
            </a:r>
          </a:p>
          <a:p>
            <a:pPr marL="0" indent="0">
              <a:buNone/>
            </a:pPr>
            <a:r>
              <a:rPr lang="en-IN" dirty="0"/>
              <a:t>     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3) Some Not                                                                 4) No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9E1D7-2717-27EC-D32F-3833F767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9241"/>
            <a:ext cx="2480035" cy="230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9A76B-EECB-D03F-AEFE-0A12C7A7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34" y="999242"/>
            <a:ext cx="3465207" cy="230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D1FE1-680E-F17D-D307-071A941A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81067"/>
            <a:ext cx="3465207" cy="2165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3BC75-C7B6-F6F5-C768-4FA8B931E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434" y="3902697"/>
            <a:ext cx="3465207" cy="22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FAE7-3148-81E4-D61F-EE22317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CONTINUEd</a:t>
            </a:r>
            <a:r>
              <a:rPr lang="en-IN" dirty="0">
                <a:solidFill>
                  <a:srgbClr val="FF0000"/>
                </a:solidFill>
              </a:rPr>
              <a:t>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B7B6-8CA9-49D9-80CB-94C6BAAF7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7"/>
            <a:ext cx="10515600" cy="4725235"/>
          </a:xfrm>
        </p:spPr>
        <p:txBody>
          <a:bodyPr>
            <a:normAutofit/>
          </a:bodyPr>
          <a:lstStyle/>
          <a:p>
            <a:endParaRPr lang="en-IN" sz="3200" dirty="0"/>
          </a:p>
          <a:p>
            <a:r>
              <a:rPr lang="en-IN" sz="3200" dirty="0"/>
              <a:t>1) Possibility</a:t>
            </a:r>
          </a:p>
          <a:p>
            <a:r>
              <a:rPr lang="en-IN" sz="3200" dirty="0"/>
              <a:t>2) Either</a:t>
            </a:r>
          </a:p>
          <a:p>
            <a:r>
              <a:rPr lang="en-IN" sz="3200" dirty="0"/>
              <a:t>3)  Only </a:t>
            </a:r>
          </a:p>
          <a:p>
            <a:r>
              <a:rPr lang="en-IN" sz="3200" dirty="0"/>
              <a:t>4)  Only Few</a:t>
            </a:r>
          </a:p>
          <a:p>
            <a:endParaRPr lang="en-IN" sz="3200" dirty="0"/>
          </a:p>
          <a:p>
            <a:pPr marL="0" indent="0">
              <a:buNone/>
            </a:pP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7F100-DDAB-03E1-7074-A358BA22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577" y="1837764"/>
            <a:ext cx="7636497" cy="14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C131-9172-8C9A-F0C9-A0E4E442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Some Important Keywords…..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D7F09-34F2-FEB8-6E3E-EC69B7A46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1853753"/>
            <a:ext cx="9603274" cy="4199727"/>
          </a:xfrm>
        </p:spPr>
      </p:pic>
    </p:spTree>
    <p:extLst>
      <p:ext uri="{BB962C8B-B14F-4D97-AF65-F5344CB8AC3E}">
        <p14:creationId xmlns:p14="http://schemas.microsoft.com/office/powerpoint/2010/main" val="105762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0779-DB03-4B79-FE35-73843EC3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539" y="365126"/>
            <a:ext cx="9901286" cy="84150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Certain and Uncertain….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03A7A-A26F-1DA3-93E3-9CBE436B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28" y="895547"/>
            <a:ext cx="9634193" cy="5184742"/>
          </a:xfrm>
        </p:spPr>
      </p:pic>
    </p:spTree>
    <p:extLst>
      <p:ext uri="{BB962C8B-B14F-4D97-AF65-F5344CB8AC3E}">
        <p14:creationId xmlns:p14="http://schemas.microsoft.com/office/powerpoint/2010/main" val="29549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CB9F-A67B-1893-DD8D-7F81A289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005"/>
            <a:ext cx="10515600" cy="728384"/>
          </a:xfrm>
        </p:spPr>
        <p:txBody>
          <a:bodyPr/>
          <a:lstStyle/>
          <a:p>
            <a:pPr algn="ctr"/>
            <a:r>
              <a:rPr lang="en-IN" dirty="0" err="1">
                <a:solidFill>
                  <a:srgbClr val="FF0000"/>
                </a:solidFill>
              </a:rPr>
              <a:t>CONTINUed</a:t>
            </a:r>
            <a:r>
              <a:rPr lang="en-IN" dirty="0">
                <a:solidFill>
                  <a:srgbClr val="FF0000"/>
                </a:solidFill>
              </a:rPr>
              <a:t>……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2D898-7F1B-0585-ADD0-D489ABC6D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74" y="867266"/>
            <a:ext cx="9634194" cy="5279010"/>
          </a:xfrm>
        </p:spPr>
      </p:pic>
    </p:spTree>
    <p:extLst>
      <p:ext uri="{BB962C8B-B14F-4D97-AF65-F5344CB8AC3E}">
        <p14:creationId xmlns:p14="http://schemas.microsoft.com/office/powerpoint/2010/main" val="20694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56D9-DDD9-F91D-F82D-E7290AE1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54525"/>
            <a:ext cx="9603275" cy="9709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1) ALL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8F01E-D6D1-06C9-C899-40788415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E9F86-A256-5B48-499B-973BCE86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25864"/>
            <a:ext cx="6096000" cy="54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77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75</TotalTime>
  <Words>199</Words>
  <Application>Microsoft Office PowerPoint</Application>
  <PresentationFormat>Widescreen</PresentationFormat>
  <Paragraphs>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Calibri</vt:lpstr>
      <vt:lpstr>Gill Sans MT</vt:lpstr>
      <vt:lpstr>Gallery</vt:lpstr>
      <vt:lpstr>SYLLOGISM</vt:lpstr>
      <vt:lpstr>What is Syllogism?</vt:lpstr>
      <vt:lpstr>Types of Syllogism</vt:lpstr>
      <vt:lpstr>Cases of Statements</vt:lpstr>
      <vt:lpstr>CONTINUEd…….</vt:lpstr>
      <vt:lpstr>Some Important Keywords…..</vt:lpstr>
      <vt:lpstr>Certain and Uncertain…. </vt:lpstr>
      <vt:lpstr>CONTINUed……</vt:lpstr>
      <vt:lpstr>1) ALL CASE</vt:lpstr>
      <vt:lpstr>2) Some CasE</vt:lpstr>
      <vt:lpstr>3) Some Not</vt:lpstr>
      <vt:lpstr>4) No CasE</vt:lpstr>
      <vt:lpstr>* Possibility</vt:lpstr>
      <vt:lpstr>* Only few case / Only a few case  Y-&gt;Z ( Some +Some not) [ ALWAYS TRUE] z-&gt;Y (some -----&gt; true,           some not-------&gt; false)         </vt:lpstr>
      <vt:lpstr>*Only Case</vt:lpstr>
      <vt:lpstr>*Either OR</vt:lpstr>
      <vt:lpstr>Continued……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Soumya Tiwari</dc:creator>
  <cp:lastModifiedBy>Soumya Tiwari</cp:lastModifiedBy>
  <cp:revision>4</cp:revision>
  <dcterms:created xsi:type="dcterms:W3CDTF">2024-11-09T18:42:04Z</dcterms:created>
  <dcterms:modified xsi:type="dcterms:W3CDTF">2024-11-10T09:03:23Z</dcterms:modified>
</cp:coreProperties>
</file>